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Новая папка\IMG_5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602" y="0"/>
            <a:ext cx="4000398" cy="2928958"/>
          </a:xfrm>
          <a:prstGeom prst="rect">
            <a:avLst/>
          </a:prstGeom>
          <a:noFill/>
        </p:spPr>
      </p:pic>
      <p:pic>
        <p:nvPicPr>
          <p:cNvPr id="1027" name="Picture 3" descr="E:\Новая папка\IMG_5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905120" cy="2928958"/>
          </a:xfrm>
          <a:prstGeom prst="rect">
            <a:avLst/>
          </a:prstGeom>
          <a:noFill/>
        </p:spPr>
      </p:pic>
      <p:pic>
        <p:nvPicPr>
          <p:cNvPr id="1028" name="Picture 4" descr="E:\Новая папка\IMG_51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000503"/>
            <a:ext cx="4500562" cy="2857497"/>
          </a:xfrm>
          <a:prstGeom prst="rect">
            <a:avLst/>
          </a:prstGeom>
          <a:noFill/>
        </p:spPr>
      </p:pic>
      <p:pic>
        <p:nvPicPr>
          <p:cNvPr id="1029" name="Picture 5" descr="E:\Новая папка\IMG_516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0"/>
            <a:ext cx="2000264" cy="2928934"/>
          </a:xfrm>
          <a:prstGeom prst="rect">
            <a:avLst/>
          </a:prstGeom>
          <a:noFill/>
        </p:spPr>
      </p:pic>
      <p:pic>
        <p:nvPicPr>
          <p:cNvPr id="1030" name="Picture 6" descr="E:\Новая папка\IMG_517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000504"/>
            <a:ext cx="4714876" cy="2857496"/>
          </a:xfrm>
          <a:prstGeom prst="rect">
            <a:avLst/>
          </a:prstGeom>
          <a:noFill/>
        </p:spPr>
      </p:pic>
      <p:pic>
        <p:nvPicPr>
          <p:cNvPr id="1031" name="Picture 7" descr="E:\Новая папка\IMG_518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000241"/>
            <a:ext cx="4071966" cy="250033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143372" y="3000372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ноября в Петровском СДК прошла концертная программа ко Дню Матери «Всё от матерей».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</dc:creator>
  <cp:lastModifiedBy>1</cp:lastModifiedBy>
  <cp:revision>2</cp:revision>
  <dcterms:created xsi:type="dcterms:W3CDTF">2016-10-24T13:00:40Z</dcterms:created>
  <dcterms:modified xsi:type="dcterms:W3CDTF">2016-11-30T13:19:35Z</dcterms:modified>
</cp:coreProperties>
</file>